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08070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44711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2022-02-02 14:26
##   Status: 200
##   Content-Type: application/octet-stream
##   Size: 13.8 kB
## &lt;ON DISK&gt;  /var/folders/0z/p5zgjmbn6531bgclzwc383500000gn/T//Rtmp6JFtwW/file6b833e73f07.xlsx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Age59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And backloads benefits to the point that only few long-career employees will benefit from (and collect), while younger workers often don’t.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2022-02-02T14:26:22Z</dcterms:created>
  <dcterms:modified xsi:type="dcterms:W3CDTF">2022-02-02T14:26:22Z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